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3528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B33F1-DE3F-48F3-85A0-95F0DE0D4043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F48E7-FE8D-4163-A5D3-5E4F7FCCA8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9729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B33F1-DE3F-48F3-85A0-95F0DE0D4043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F48E7-FE8D-4163-A5D3-5E4F7FCCA8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2154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B33F1-DE3F-48F3-85A0-95F0DE0D4043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F48E7-FE8D-4163-A5D3-5E4F7FCCA8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4955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B33F1-DE3F-48F3-85A0-95F0DE0D4043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F48E7-FE8D-4163-A5D3-5E4F7FCCA8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4723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B33F1-DE3F-48F3-85A0-95F0DE0D4043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F48E7-FE8D-4163-A5D3-5E4F7FCCA8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737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B33F1-DE3F-48F3-85A0-95F0DE0D4043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F48E7-FE8D-4163-A5D3-5E4F7FCCA8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9603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B33F1-DE3F-48F3-85A0-95F0DE0D4043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F48E7-FE8D-4163-A5D3-5E4F7FCCA8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7808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B33F1-DE3F-48F3-85A0-95F0DE0D4043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F48E7-FE8D-4163-A5D3-5E4F7FCCA8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89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B33F1-DE3F-48F3-85A0-95F0DE0D4043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F48E7-FE8D-4163-A5D3-5E4F7FCCA8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265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B33F1-DE3F-48F3-85A0-95F0DE0D4043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F48E7-FE8D-4163-A5D3-5E4F7FCCA8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9539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B33F1-DE3F-48F3-85A0-95F0DE0D4043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F48E7-FE8D-4163-A5D3-5E4F7FCCA8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0805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B33F1-DE3F-48F3-85A0-95F0DE0D4043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F48E7-FE8D-4163-A5D3-5E4F7FCCA8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2535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suaps@univ-corse.fr" TargetMode="Externa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12CF7D2B-1D1E-4831-BDDB-8844C1D90B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1F1F1"/>
              </a:clrFrom>
              <a:clrTo>
                <a:srgbClr val="F1F1F1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228" t="567" r="-246" b="-627"/>
          <a:stretch/>
        </p:blipFill>
        <p:spPr>
          <a:xfrm>
            <a:off x="-313636" y="-39732"/>
            <a:ext cx="7416000" cy="12128944"/>
          </a:xfrm>
          <a:prstGeom prst="rect">
            <a:avLst/>
          </a:prstGeom>
          <a:noFill/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377636C7-3990-40E7-8D79-3C15DDB03394}"/>
              </a:ext>
            </a:extLst>
          </p:cNvPr>
          <p:cNvSpPr txBox="1"/>
          <p:nvPr/>
        </p:nvSpPr>
        <p:spPr>
          <a:xfrm>
            <a:off x="252249" y="2721848"/>
            <a:ext cx="660575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gravers MT" panose="02090707080505020304" pitchFamily="18" charset="0"/>
              </a:rPr>
              <a:t>Dimanche 23 </a:t>
            </a:r>
            <a:r>
              <a:rPr lang="fr-FR" sz="3000" b="1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gravers MT" panose="02090707080505020304" pitchFamily="18" charset="0"/>
              </a:rPr>
              <a:t>novembre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A0E7C62-5494-472A-8E26-80C269FAD564}"/>
              </a:ext>
            </a:extLst>
          </p:cNvPr>
          <p:cNvSpPr txBox="1"/>
          <p:nvPr/>
        </p:nvSpPr>
        <p:spPr>
          <a:xfrm>
            <a:off x="3665483" y="11209283"/>
            <a:ext cx="3192517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00" dirty="0"/>
              <a:t>SUAPS</a:t>
            </a:r>
          </a:p>
          <a:p>
            <a:r>
              <a:rPr lang="fr-FR" sz="1200" dirty="0"/>
              <a:t>UNIVERSITA DI CORSICA PASQUALE PAOLI</a:t>
            </a:r>
          </a:p>
          <a:p>
            <a:r>
              <a:rPr lang="fr-FR" sz="1200" dirty="0">
                <a:hlinkClick r:id="rId5"/>
              </a:rPr>
              <a:t>suaps@univ-corse.fr</a:t>
            </a:r>
            <a:endParaRPr lang="fr-FR" sz="1200" dirty="0"/>
          </a:p>
          <a:p>
            <a:r>
              <a:rPr lang="fr-FR" sz="1200" dirty="0"/>
              <a:t>04.95.48.01.68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FA71CAF-6F99-46B4-9E68-0198AFC180DB}"/>
              </a:ext>
            </a:extLst>
          </p:cNvPr>
          <p:cNvSpPr txBox="1"/>
          <p:nvPr/>
        </p:nvSpPr>
        <p:spPr>
          <a:xfrm>
            <a:off x="-260130" y="11982473"/>
            <a:ext cx="3807372" cy="2095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F7E62D3-B53D-44B7-9C65-76BFC93FC8D0}"/>
              </a:ext>
            </a:extLst>
          </p:cNvPr>
          <p:cNvSpPr txBox="1"/>
          <p:nvPr/>
        </p:nvSpPr>
        <p:spPr>
          <a:xfrm>
            <a:off x="3429000" y="11982473"/>
            <a:ext cx="3673364" cy="2095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E9A430A-AAB8-4B99-8DDC-CB7D9D3745D2}"/>
              </a:ext>
            </a:extLst>
          </p:cNvPr>
          <p:cNvSpPr txBox="1"/>
          <p:nvPr/>
        </p:nvSpPr>
        <p:spPr>
          <a:xfrm>
            <a:off x="252249" y="1071015"/>
            <a:ext cx="66057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4200" b="1" dirty="0">
                <a:solidFill>
                  <a:srgbClr val="663300"/>
                </a:solidFill>
                <a:latin typeface="Engravers MT" panose="02090707080505020304" pitchFamily="18" charset="0"/>
              </a:rPr>
              <a:t>BALADE A    CHEVAL/JOURNEE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D87AEAF-5040-419E-8654-464CE090D68A}"/>
              </a:ext>
            </a:extLst>
          </p:cNvPr>
          <p:cNvSpPr txBox="1"/>
          <p:nvPr/>
        </p:nvSpPr>
        <p:spPr>
          <a:xfrm>
            <a:off x="1828798" y="8376439"/>
            <a:ext cx="4572001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srgbClr val="002060"/>
                </a:solidFill>
                <a:latin typeface="Bahnschrift Condensed" panose="020B0502040204020203" pitchFamily="34" charset="0"/>
              </a:rPr>
              <a:t>L’ENCADREMENT EST ASSURE PAR UN MONITEUR   D’EQUITATION DIPLÔME</a:t>
            </a:r>
          </a:p>
          <a:p>
            <a:r>
              <a:rPr lang="fr-FR" sz="1400" dirty="0">
                <a:solidFill>
                  <a:srgbClr val="002060"/>
                </a:solidFill>
                <a:latin typeface="Bahnschrift Condensed" panose="020B0502040204020203" pitchFamily="34" charset="0"/>
              </a:rPr>
              <a:t> PIQUE-NIQUE A LA CHARGE DE L’ETUDIANT </a:t>
            </a:r>
          </a:p>
          <a:p>
            <a:r>
              <a:rPr lang="fr-FR" sz="1400" dirty="0">
                <a:solidFill>
                  <a:srgbClr val="002060"/>
                </a:solidFill>
                <a:latin typeface="Bahnschrift Condensed" panose="020B0502040204020203" pitchFamily="34" charset="0"/>
              </a:rPr>
              <a:t> GROUPE DE 10 PERSONNES</a:t>
            </a:r>
          </a:p>
          <a:p>
            <a:r>
              <a:rPr lang="fr-FR" sz="1400" dirty="0">
                <a:solidFill>
                  <a:srgbClr val="002060"/>
                </a:solidFill>
                <a:latin typeface="Bahnschrift Condensed" panose="020B0502040204020203" pitchFamily="34" charset="0"/>
              </a:rPr>
              <a:t> EQUIPEMENT / PREVOIR UNE TENUE POUR L’EQUITATION  </a:t>
            </a:r>
          </a:p>
          <a:p>
            <a:r>
              <a:rPr lang="fr-FR" sz="1400" dirty="0">
                <a:solidFill>
                  <a:srgbClr val="002060"/>
                </a:solidFill>
                <a:latin typeface="Bahnschrift Condensed" panose="020B0502040204020203" pitchFamily="34" charset="0"/>
              </a:rPr>
              <a:t>ETRE A L’AISE AUX 3 ALLURES- ETRE CAPABLE DE SELLER SON  CHEVAL </a:t>
            </a:r>
            <a:endParaRPr lang="fr-FR" sz="1400" dirty="0">
              <a:solidFill>
                <a:srgbClr val="002060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96D1E82-6682-41B8-AAFC-58D2F62C074C}"/>
              </a:ext>
            </a:extLst>
          </p:cNvPr>
          <p:cNvSpPr txBox="1"/>
          <p:nvPr/>
        </p:nvSpPr>
        <p:spPr>
          <a:xfrm>
            <a:off x="1643556" y="7643542"/>
            <a:ext cx="425274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u="sng" dirty="0">
                <a:solidFill>
                  <a:srgbClr val="002060"/>
                </a:solidFill>
                <a:latin typeface="Bahnschrift Condensed" panose="020B0502040204020203" pitchFamily="34" charset="0"/>
              </a:rPr>
              <a:t>ACCUEIL</a:t>
            </a:r>
            <a:r>
              <a:rPr lang="fr-FR" sz="1400" dirty="0">
                <a:solidFill>
                  <a:srgbClr val="002060"/>
                </a:solidFill>
                <a:latin typeface="Bahnschrift Condensed" panose="020B0502040204020203" pitchFamily="34" charset="0"/>
              </a:rPr>
              <a:t>  AU CENTRE EQUESTRE  -  DEBUT 9H00- FIN  17H00  </a:t>
            </a:r>
          </a:p>
          <a:p>
            <a:r>
              <a:rPr lang="fr-FR" sz="1400" dirty="0">
                <a:solidFill>
                  <a:srgbClr val="002060"/>
                </a:solidFill>
                <a:latin typeface="Bahnschrift Condensed" panose="020B0502040204020203" pitchFamily="34" charset="0"/>
              </a:rPr>
              <a:t>                 09H15 : PREPATION DES CHEVAUX    </a:t>
            </a:r>
          </a:p>
          <a:p>
            <a:r>
              <a:rPr lang="fr-FR" sz="1400" dirty="0">
                <a:solidFill>
                  <a:srgbClr val="002060"/>
                </a:solidFill>
                <a:latin typeface="Bahnschrift Condensed" panose="020B0502040204020203" pitchFamily="34" charset="0"/>
              </a:rPr>
              <a:t>                 10H30-16H30 : BALADE  </a:t>
            </a:r>
          </a:p>
        </p:txBody>
      </p:sp>
    </p:spTree>
    <p:extLst>
      <p:ext uri="{BB962C8B-B14F-4D97-AF65-F5344CB8AC3E}">
        <p14:creationId xmlns:p14="http://schemas.microsoft.com/office/powerpoint/2010/main" val="272223772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252</TotalTime>
  <Words>79</Words>
  <Application>Microsoft Office PowerPoint</Application>
  <PresentationFormat>Grand écran</PresentationFormat>
  <Paragraphs>14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Bahnschrift Condensed</vt:lpstr>
      <vt:lpstr>Calibri</vt:lpstr>
      <vt:lpstr>Calibri Light</vt:lpstr>
      <vt:lpstr>Engravers MT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SportU CORSE</dc:creator>
  <cp:lastModifiedBy>SportU CORSE</cp:lastModifiedBy>
  <cp:revision>14</cp:revision>
  <dcterms:created xsi:type="dcterms:W3CDTF">2025-11-13T08:31:54Z</dcterms:created>
  <dcterms:modified xsi:type="dcterms:W3CDTF">2025-11-13T12:44:51Z</dcterms:modified>
</cp:coreProperties>
</file>